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451" r:id="rId4"/>
    <p:sldId id="452" r:id="rId5"/>
    <p:sldId id="262" r:id="rId6"/>
    <p:sldId id="266" r:id="rId7"/>
    <p:sldId id="269" r:id="rId8"/>
    <p:sldId id="271" r:id="rId9"/>
    <p:sldId id="278" r:id="rId10"/>
    <p:sldId id="279" r:id="rId11"/>
    <p:sldId id="280" r:id="rId12"/>
    <p:sldId id="281" r:id="rId13"/>
    <p:sldId id="282" r:id="rId14"/>
    <p:sldId id="284" r:id="rId15"/>
    <p:sldId id="299" r:id="rId16"/>
    <p:sldId id="305" r:id="rId17"/>
    <p:sldId id="309" r:id="rId18"/>
    <p:sldId id="310" r:id="rId19"/>
    <p:sldId id="318" r:id="rId20"/>
    <p:sldId id="319" r:id="rId21"/>
    <p:sldId id="321" r:id="rId22"/>
    <p:sldId id="322" r:id="rId23"/>
    <p:sldId id="324" r:id="rId24"/>
    <p:sldId id="325" r:id="rId25"/>
    <p:sldId id="328" r:id="rId26"/>
    <p:sldId id="326" r:id="rId27"/>
    <p:sldId id="333" r:id="rId28"/>
    <p:sldId id="338" r:id="rId29"/>
    <p:sldId id="339" r:id="rId30"/>
    <p:sldId id="363" r:id="rId31"/>
    <p:sldId id="384" r:id="rId32"/>
    <p:sldId id="385" r:id="rId33"/>
    <p:sldId id="387" r:id="rId34"/>
    <p:sldId id="388" r:id="rId35"/>
    <p:sldId id="395" r:id="rId36"/>
    <p:sldId id="397" r:id="rId37"/>
    <p:sldId id="400" r:id="rId38"/>
    <p:sldId id="401" r:id="rId39"/>
    <p:sldId id="403" r:id="rId40"/>
    <p:sldId id="410" r:id="rId41"/>
    <p:sldId id="413" r:id="rId42"/>
    <p:sldId id="414" r:id="rId43"/>
    <p:sldId id="435" r:id="rId44"/>
    <p:sldId id="439" r:id="rId45"/>
    <p:sldId id="445" r:id="rId46"/>
    <p:sldId id="446" r:id="rId47"/>
    <p:sldId id="449" r:id="rId48"/>
    <p:sldId id="450" r:id="rId49"/>
  </p:sldIdLst>
  <p:sldSz cx="12192000" cy="6858000"/>
  <p:notesSz cx="6858000" cy="9144000"/>
  <p:photoAlbum layout="1pic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32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2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2398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385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38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385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016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38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51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96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82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81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6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08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97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14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9C95-4F24-4C04-BB32-3AC4D804C923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56AAF5C-456D-4A01-9235-40515B7F7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74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AE4E-3923-9EA8-0AD6-363509267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98DAA-9D17-2D32-09F1-BACFBFA92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1187000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89)">
            <a:extLst>
              <a:ext uri="{FF2B5EF4-FFF2-40B4-BE49-F238E27FC236}">
                <a16:creationId xmlns:a16="http://schemas.microsoft.com/office/drawing/2014/main" id="{90F2D8D7-F0F1-9808-06BB-95BCA256FD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90)">
            <a:extLst>
              <a:ext uri="{FF2B5EF4-FFF2-40B4-BE49-F238E27FC236}">
                <a16:creationId xmlns:a16="http://schemas.microsoft.com/office/drawing/2014/main" id="{F69D4BAD-3A5A-BC59-5652-8437E92B55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91)">
            <a:extLst>
              <a:ext uri="{FF2B5EF4-FFF2-40B4-BE49-F238E27FC236}">
                <a16:creationId xmlns:a16="http://schemas.microsoft.com/office/drawing/2014/main" id="{CBFD28AA-6FA9-5D01-F44A-66C3F07DD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4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92)">
            <a:extLst>
              <a:ext uri="{FF2B5EF4-FFF2-40B4-BE49-F238E27FC236}">
                <a16:creationId xmlns:a16="http://schemas.microsoft.com/office/drawing/2014/main" id="{FAE4EEDA-6034-82ED-51C6-4E282CF3DF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94)">
            <a:extLst>
              <a:ext uri="{FF2B5EF4-FFF2-40B4-BE49-F238E27FC236}">
                <a16:creationId xmlns:a16="http://schemas.microsoft.com/office/drawing/2014/main" id="{C682DC62-7885-D25C-3052-035AFE4AB4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8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09)">
            <a:extLst>
              <a:ext uri="{FF2B5EF4-FFF2-40B4-BE49-F238E27FC236}">
                <a16:creationId xmlns:a16="http://schemas.microsoft.com/office/drawing/2014/main" id="{96211851-AD56-07E2-81B2-E6682E9D01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94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15)">
            <a:extLst>
              <a:ext uri="{FF2B5EF4-FFF2-40B4-BE49-F238E27FC236}">
                <a16:creationId xmlns:a16="http://schemas.microsoft.com/office/drawing/2014/main" id="{5F1A641C-F1C5-BEFE-0272-EC80057E0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0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19)">
            <a:extLst>
              <a:ext uri="{FF2B5EF4-FFF2-40B4-BE49-F238E27FC236}">
                <a16:creationId xmlns:a16="http://schemas.microsoft.com/office/drawing/2014/main" id="{BE7D161A-A2D0-0FB0-A203-A8FC7C4B8F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6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20)">
            <a:extLst>
              <a:ext uri="{FF2B5EF4-FFF2-40B4-BE49-F238E27FC236}">
                <a16:creationId xmlns:a16="http://schemas.microsoft.com/office/drawing/2014/main" id="{529EF8D5-4B40-5557-5E52-3888414173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1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28)">
            <a:extLst>
              <a:ext uri="{FF2B5EF4-FFF2-40B4-BE49-F238E27FC236}">
                <a16:creationId xmlns:a16="http://schemas.microsoft.com/office/drawing/2014/main" id="{C1100581-5CBA-E1BB-B979-946049E617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67)">
            <a:extLst>
              <a:ext uri="{FF2B5EF4-FFF2-40B4-BE49-F238E27FC236}">
                <a16:creationId xmlns:a16="http://schemas.microsoft.com/office/drawing/2014/main" id="{F5E784EB-DE2D-6D15-5C84-6CA77B1D98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91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29)">
            <a:extLst>
              <a:ext uri="{FF2B5EF4-FFF2-40B4-BE49-F238E27FC236}">
                <a16:creationId xmlns:a16="http://schemas.microsoft.com/office/drawing/2014/main" id="{EF305614-CDD8-BD16-84D2-5F988B2C9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4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31)">
            <a:extLst>
              <a:ext uri="{FF2B5EF4-FFF2-40B4-BE49-F238E27FC236}">
                <a16:creationId xmlns:a16="http://schemas.microsoft.com/office/drawing/2014/main" id="{E7246466-8D66-610F-3FF1-7CBF31C7CB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1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32)">
            <a:extLst>
              <a:ext uri="{FF2B5EF4-FFF2-40B4-BE49-F238E27FC236}">
                <a16:creationId xmlns:a16="http://schemas.microsoft.com/office/drawing/2014/main" id="{259A7212-1450-F5DE-D7C1-E396A699B6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2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34)">
            <a:extLst>
              <a:ext uri="{FF2B5EF4-FFF2-40B4-BE49-F238E27FC236}">
                <a16:creationId xmlns:a16="http://schemas.microsoft.com/office/drawing/2014/main" id="{31268FAC-9BE0-9FB0-CD81-8C95474F8E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71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35)">
            <a:extLst>
              <a:ext uri="{FF2B5EF4-FFF2-40B4-BE49-F238E27FC236}">
                <a16:creationId xmlns:a16="http://schemas.microsoft.com/office/drawing/2014/main" id="{E8BCB296-5A99-A893-CC5D-7EA3396A74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08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38)">
            <a:extLst>
              <a:ext uri="{FF2B5EF4-FFF2-40B4-BE49-F238E27FC236}">
                <a16:creationId xmlns:a16="http://schemas.microsoft.com/office/drawing/2014/main" id="{7C5D3630-EB38-093F-EB23-D84A5273A7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81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36)">
            <a:extLst>
              <a:ext uri="{FF2B5EF4-FFF2-40B4-BE49-F238E27FC236}">
                <a16:creationId xmlns:a16="http://schemas.microsoft.com/office/drawing/2014/main" id="{53221B2B-62B8-8637-3D8B-83A8071402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1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43)">
            <a:extLst>
              <a:ext uri="{FF2B5EF4-FFF2-40B4-BE49-F238E27FC236}">
                <a16:creationId xmlns:a16="http://schemas.microsoft.com/office/drawing/2014/main" id="{E7A59720-2EB7-311F-8765-440E18F156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7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48)">
            <a:extLst>
              <a:ext uri="{FF2B5EF4-FFF2-40B4-BE49-F238E27FC236}">
                <a16:creationId xmlns:a16="http://schemas.microsoft.com/office/drawing/2014/main" id="{B3347875-AF03-D5B5-12CF-E99C926A72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13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49)">
            <a:extLst>
              <a:ext uri="{FF2B5EF4-FFF2-40B4-BE49-F238E27FC236}">
                <a16:creationId xmlns:a16="http://schemas.microsoft.com/office/drawing/2014/main" id="{79611808-6763-E4B6-E854-743DED9AB0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0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4BFCC3-D029-A08D-37BD-4BC5250952DF}"/>
              </a:ext>
            </a:extLst>
          </p:cNvPr>
          <p:cNvSpPr txBox="1"/>
          <p:nvPr/>
        </p:nvSpPr>
        <p:spPr>
          <a:xfrm>
            <a:off x="886408" y="355365"/>
            <a:ext cx="81829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efinition from the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RxJS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documentation. 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observable is a representation of any set of values over any amount of time. 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Treating all data as a stream . Any set of values can be a value returned from a function, a value wrapped in a resolved promise, an array, or lots of other things. </a:t>
            </a:r>
          </a:p>
          <a:p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 any amount of time implies that the data may be produced synchronously or asynchronously. It may be finite like a response from an HTTP request, or it may be infinite like an event handler on a button. </a:t>
            </a:r>
          </a:p>
          <a:p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965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73)">
            <a:extLst>
              <a:ext uri="{FF2B5EF4-FFF2-40B4-BE49-F238E27FC236}">
                <a16:creationId xmlns:a16="http://schemas.microsoft.com/office/drawing/2014/main" id="{EC119DD2-53D6-4ACF-F4EC-512943B8E0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56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94)">
            <a:extLst>
              <a:ext uri="{FF2B5EF4-FFF2-40B4-BE49-F238E27FC236}">
                <a16:creationId xmlns:a16="http://schemas.microsoft.com/office/drawing/2014/main" id="{29385A5D-3D6D-C62B-8F83-9B838940E9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95)">
            <a:extLst>
              <a:ext uri="{FF2B5EF4-FFF2-40B4-BE49-F238E27FC236}">
                <a16:creationId xmlns:a16="http://schemas.microsoft.com/office/drawing/2014/main" id="{6830A425-C147-C6CE-9162-CA637F5DEB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78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97)">
            <a:extLst>
              <a:ext uri="{FF2B5EF4-FFF2-40B4-BE49-F238E27FC236}">
                <a16:creationId xmlns:a16="http://schemas.microsoft.com/office/drawing/2014/main" id="{678DEFA2-DC74-7DB4-17A5-65E0B938E2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69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998)">
            <a:extLst>
              <a:ext uri="{FF2B5EF4-FFF2-40B4-BE49-F238E27FC236}">
                <a16:creationId xmlns:a16="http://schemas.microsoft.com/office/drawing/2014/main" id="{ED5EB4FA-0AA9-9D65-5957-0BD5076996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71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05)">
            <a:extLst>
              <a:ext uri="{FF2B5EF4-FFF2-40B4-BE49-F238E27FC236}">
                <a16:creationId xmlns:a16="http://schemas.microsoft.com/office/drawing/2014/main" id="{0EA54103-8C06-26C2-80ED-FB32E8297B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69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07)">
            <a:extLst>
              <a:ext uri="{FF2B5EF4-FFF2-40B4-BE49-F238E27FC236}">
                <a16:creationId xmlns:a16="http://schemas.microsoft.com/office/drawing/2014/main" id="{33810413-A65F-BA3F-F605-8B7C3B4867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16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10)">
            <a:extLst>
              <a:ext uri="{FF2B5EF4-FFF2-40B4-BE49-F238E27FC236}">
                <a16:creationId xmlns:a16="http://schemas.microsoft.com/office/drawing/2014/main" id="{F2F29EB3-8295-3918-E54A-C3EFD0CE17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8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11)">
            <a:extLst>
              <a:ext uri="{FF2B5EF4-FFF2-40B4-BE49-F238E27FC236}">
                <a16:creationId xmlns:a16="http://schemas.microsoft.com/office/drawing/2014/main" id="{E6435219-8964-7DE0-B590-FA732F8D67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9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13)">
            <a:extLst>
              <a:ext uri="{FF2B5EF4-FFF2-40B4-BE49-F238E27FC236}">
                <a16:creationId xmlns:a16="http://schemas.microsoft.com/office/drawing/2014/main" id="{F7B6069F-07CC-B390-6AEB-72AA2B48C7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7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0D0AA3-C842-A569-9057-3140E72BB6BE}"/>
              </a:ext>
            </a:extLst>
          </p:cNvPr>
          <p:cNvSpPr txBox="1"/>
          <p:nvPr/>
        </p:nvSpPr>
        <p:spPr>
          <a:xfrm>
            <a:off x="923730" y="1258087"/>
            <a:ext cx="101983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bservables can represent all of these types of data streams. </a:t>
            </a:r>
          </a:p>
          <a:p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name observable implies there is something observing the data it produces, 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Observers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40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20)">
            <a:extLst>
              <a:ext uri="{FF2B5EF4-FFF2-40B4-BE49-F238E27FC236}">
                <a16:creationId xmlns:a16="http://schemas.microsoft.com/office/drawing/2014/main" id="{025D06BE-D0E3-2867-ADD0-91CC688065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4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23)">
            <a:extLst>
              <a:ext uri="{FF2B5EF4-FFF2-40B4-BE49-F238E27FC236}">
                <a16:creationId xmlns:a16="http://schemas.microsoft.com/office/drawing/2014/main" id="{9798E03F-8BAE-8D81-2CC9-AC0AF7F2B0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91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24)">
            <a:extLst>
              <a:ext uri="{FF2B5EF4-FFF2-40B4-BE49-F238E27FC236}">
                <a16:creationId xmlns:a16="http://schemas.microsoft.com/office/drawing/2014/main" id="{162C753F-74BD-45C4-50F3-CD5F83B4C6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84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45)">
            <a:extLst>
              <a:ext uri="{FF2B5EF4-FFF2-40B4-BE49-F238E27FC236}">
                <a16:creationId xmlns:a16="http://schemas.microsoft.com/office/drawing/2014/main" id="{DA7B4314-1A4F-60CF-0F90-19119D6079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49)">
            <a:extLst>
              <a:ext uri="{FF2B5EF4-FFF2-40B4-BE49-F238E27FC236}">
                <a16:creationId xmlns:a16="http://schemas.microsoft.com/office/drawing/2014/main" id="{81F34B27-8863-B3C7-EC99-313C88A391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70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55)">
            <a:extLst>
              <a:ext uri="{FF2B5EF4-FFF2-40B4-BE49-F238E27FC236}">
                <a16:creationId xmlns:a16="http://schemas.microsoft.com/office/drawing/2014/main" id="{E5CFC78A-16A5-09EE-BFA6-BC7991686D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1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56)">
            <a:extLst>
              <a:ext uri="{FF2B5EF4-FFF2-40B4-BE49-F238E27FC236}">
                <a16:creationId xmlns:a16="http://schemas.microsoft.com/office/drawing/2014/main" id="{025E9127-EAA7-DBF4-A923-FACB34A8F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5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59)">
            <a:extLst>
              <a:ext uri="{FF2B5EF4-FFF2-40B4-BE49-F238E27FC236}">
                <a16:creationId xmlns:a16="http://schemas.microsoft.com/office/drawing/2014/main" id="{70D7D81F-2D7F-3399-E39D-B258C61BD2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6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060)">
            <a:extLst>
              <a:ext uri="{FF2B5EF4-FFF2-40B4-BE49-F238E27FC236}">
                <a16:creationId xmlns:a16="http://schemas.microsoft.com/office/drawing/2014/main" id="{E4053289-C750-295C-ADA5-E74869518B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9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72)">
            <a:extLst>
              <a:ext uri="{FF2B5EF4-FFF2-40B4-BE49-F238E27FC236}">
                <a16:creationId xmlns:a16="http://schemas.microsoft.com/office/drawing/2014/main" id="{AC69900B-B119-AE15-69D7-B64983FBCD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3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76)">
            <a:extLst>
              <a:ext uri="{FF2B5EF4-FFF2-40B4-BE49-F238E27FC236}">
                <a16:creationId xmlns:a16="http://schemas.microsoft.com/office/drawing/2014/main" id="{6E9B27EB-A9A3-90BA-657A-275EB636E3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79)">
            <a:extLst>
              <a:ext uri="{FF2B5EF4-FFF2-40B4-BE49-F238E27FC236}">
                <a16:creationId xmlns:a16="http://schemas.microsoft.com/office/drawing/2014/main" id="{D7520FD8-52FE-0617-DA5A-F6AB8C6C70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9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81)">
            <a:extLst>
              <a:ext uri="{FF2B5EF4-FFF2-40B4-BE49-F238E27FC236}">
                <a16:creationId xmlns:a16="http://schemas.microsoft.com/office/drawing/2014/main" id="{B210EE16-F115-BE5F-22AF-69158BF63F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888)">
            <a:extLst>
              <a:ext uri="{FF2B5EF4-FFF2-40B4-BE49-F238E27FC236}">
                <a16:creationId xmlns:a16="http://schemas.microsoft.com/office/drawing/2014/main" id="{899F61BA-0888-D8C9-E25A-659EF2CD5D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494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</TotalTime>
  <Words>133</Words>
  <Application>Microsoft Office PowerPoint</Application>
  <PresentationFormat>Widescreen</PresentationFormat>
  <Paragraphs>11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Times New Roman</vt:lpstr>
      <vt:lpstr>Trebuchet MS</vt:lpstr>
      <vt:lpstr>Wingdings 3</vt:lpstr>
      <vt:lpstr>Facet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4</cp:revision>
  <dcterms:created xsi:type="dcterms:W3CDTF">2022-12-06T09:46:50Z</dcterms:created>
  <dcterms:modified xsi:type="dcterms:W3CDTF">2022-12-06T13:18:08Z</dcterms:modified>
</cp:coreProperties>
</file>